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Este projeto de pós-graduação aborda um dos desafios mais críticos da saúde recente: a detecção rápida e precisa de COVID-19. Nosso trabalho, Detecção de COVID-19 em Tomografias Computadorizadas utilizando Deep Learning, não é apenas sobre acurácia, mas sobre construir confiança e robustez em IA médica. Eu sou Renan Papalino, e este trabalho foi desenvolvido em coautoria com Jeferson Papalino, ambos pelo SENAC. Acreditamos que a IA deve ser uma ferramenta de apoio à decisão, e não um substituto, focando em uma jornada de evolução metodológica que prioriza a explicabilidade. Vamos começar entendendo o contexto clínico que motivou esta pesquisa.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migração para PyTorch e a escolha pela robustez nos permitiu chegar a este ponto: a prova visual de que o modelo funciona corretamente. Este é o "Efeito Uau" da Inteligência Explicável. O Grad-CAM++ nos dá a confiança de que o modelo não está trapaceando, não está olhando para artefatos ou marcas d'água. Ele está focando exatamente nas opacidades em vidro fosco e nas consolidações pulmonares, que são os padrões radiológicos da COVID-19. Isso valida o modelo clinicamente. Vemos que ele ignora estruturas irrelevantes como ossos e o mediastino. Esta validação visual é o que constrói a confiança do médico no sistema. É a ponte entre a alta acurácia matemática e a aceitação no ambiente hospitalar. E com esta prova visual, podemos apresentar os resultados finais do nosso modelo robusto.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robustez do PyTorch e a validação do Grad-CAM++, chegamos aos resultados finais que realmente importam para o ambiente clínico. Nosso AUC-ROC se manteve consistentemente acima de 0.95, o que demonstra uma excelente capacidade de discriminação. Mas o ponto mais crítico é a alta sensibilidade, ou Recall. Em medicina, não podemos ter falsos negativos. Não detectar um caso positivo pode ter consequências gravíssimas. Priorizamos a segurança do paciente, minimizando o número de falsos negativos. Isso significa que o modelo é confiável para a triagem. Este sistema de apoio à decisão está pronto para ser integrado, pois combina métricas de excelência com a transparência da explicabilidade. Agora, vamos resumir as lições aprendidas nesta jornada de evolução metodológica.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Nossa jornada de desenvolvimento de IA para a saúde nos ensinou uma lição fundamental: acurácia não é tudo. Este projeto demonstrou que a metodologia rigorosa é inegociável. Tivemos que corrigir o Data Augmentation e a avaliação estatística para garantir a validade científica. A estabilidade do PyTorch e do ResNet superou a eficiência marginal do Keras. Priorizamos a robustez para garantir a segurança clínica. E, finalmente, a explicabilidade do Grad-CAM++ constrói a confiança. Sem ela, o modelo seria apenas uma caixa-preta inaceitável. Nossos próximos passos incluem a validação com datasets externos e estudos prospectivos em hospitais. A mensagem final é clara: em IA aplicada à saúde, a explicabilidade e a robustez são tão vitais quanto a acurácia. Obrigado.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desafio clínico durante a pandemia era a latência do diagnóstico, e a tomografia emergiu como uma ferramenta de triagem rápida. O RT-PCR, nosso padrão-ouro, levava horas ou dias, atrasando decisões cruciais de isolamento e tratamento. A tomografia de tórax, por outro lado, identifica padrões pulmonares característicos, como o vidro fosco, de forma imediata. Nosso objetivo não foi substituir o médico, mas criar um Sistema de Apoio à Decisão Médica que fornecesse suporte imediato e confiável. Para isso, precisamos de um pipeline de engenharia de dados rigoroso, que detalharemos a seguir.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 transformar o desafio clínico em uma solução técnica, estabelecemos um pipeline de engenharia rigoroso. O fluxo começa com a ingestão de dados de tomografia, seguido por um pré-processamento padronizado para 224 por 224 pixels. A modelagem explorou o Transfer Learning com arquiteturas como EfficientNet e ResNet, comparando os frameworks Keras e PyTorch. A avaliação foi além da acurácia, focando em métricas clínicas como Recall e F1-Score. O ponto crucial é a Explicabilidade, onde usamos Grad-CAM++ para garantir que o modelo estivesse olhando para as regiões corretas. Este pipeline não foi estático; ele evoluiu através de quatro fases de amadurecimento técnico.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Nossa jornada metodológica não foi linear; ela foi uma evolução contínua, corrigindo falhas e buscando maior robustez. A Fase 1 foi o Baseline Experimental, onde identificamos o overfitting severo. A Fase 2 buscou a Eficiência com Keras e EfficientNet, alcançando alta acurácia, mas com instabilidade. O ponto de virada foi a Fase 3, onde migramos para PyTorch e ResNet em busca de Robustez e estabilidade. Finalmente, a Fase 4 validou visualmente o modelo com a Explicabilidade do Grad-CAM++. Esta narrativa de evolução é crucial para entender por que priorizamos a robustez sobre a eficiência bruta. Vamos detalhar as duas primeiras fases.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Fases 1 e 2 foram fundamentais para estabelecer o que funciona e, mais importante, o que não funciona em IA médica. A Fase 1, o baseline em Keras, rapidamente revelou problemas de overfitting e uso excessivo de memória. Na Fase 2, buscamos a eficiência com a EfficientNetB0 e Transfer Learning, alcançando picos de acurácia de 98.9% e um AUC-ROC superior a 0.95. Contudo, essa alta acurácia veio com um custo: o modelo era extremamente sensível a hiperparâmetros e instável no fine-tuning. A lição foi clara: em aplicações médicas, alta acurácia sem estabilidade não é clinicamente aceitável. Essa instabilidade nos forçou a realizar correções metodológicas críticas.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alta acurácia da Fase 2 nos deu um falso senso de segurança. Este slide marca o ponto de virada do projeto, onde a validade científica se sobrepôs à métrica de acurácia.
Três correções metodológicas foram cruciais para transformar nosso experimento em uma solução defensável. Primeiro, desativamos o flip horizontal no Data Augmentation, pois espelhar uma tomografia destrói a anatomia real do paciente. Segundo, corrigimos a avaliação estatística, usando probabilidades contínuas para o AUC-ROC, o que é o padrão correto para modelos de classificação. Por fim, garantimos que o conjunto de teste fosse avaliado de forma rigorosa, com shuffle desativado, para um alinhamento perfeito entre predições e rótulos.
Com a metodologia corrigida, percebemos que precisávamos de uma ferramenta mais robusta para o treinamento. Isso nos levou à Fase 3.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 a metodologia validada, a Fase 3 foi a migração estratégica de Keras para PyTorch, trocando a eficiência marginal pela robustez inegociável.
A escolha do PyTorch nos deu controle granular sobre o loop de treino, permitindo inspecionar gradientes e garantir uma convergência estável. A ResNet, com suas conexões residuais, provou ser a arquitetura ideal para estabilidade em treinamento profundo. O ganho mais importante foi a redução consistente de falsos negativos. Em um contexto médico, não detectar um caso positivo é o erro mais grave.
Essa robustez nos preparou para o próximo passo: provar que o modelo estava aprendendo as coisas certas.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Modelos de Deep Learning na medicina não podem ser caixas-pretas; a confiança do clínico depende da transparência. A Fase 4 introduziu a Inteligência Explicável, ou XAI, utilizando o Grad-CAM++.
Esta técnica gera mapas de calor que visualizam exatamente onde o modelo está olhando para tomar sua decisão. Nossos resultados foram uma prova visual: o modelo focou precisamente nas opacidades em vidro fosco e nas regiões pulmonares periféricas, que são os sinais radiológicos da COVID-19. Ele ignorou estruturas irrelevantes como ossos e mediastino.
Essa validação visual é a nossa prova de que o modelo aprendeu características patológicas reais, e não apenas artefatos do dataset. Agora, vamos comparar as duas abordagens que testamos.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Chegamos ao comparativo final entre a eficiência do EfficientNet em Keras e a robustez do ResNet em PyTorch.
Embora o EfficientNet tenha oferecido uma prototipagem mais rápida e uma acurácia de pico ligeiramente maior, ele falhou no quesito estabilidade e controle. O ResNet, apesar de ser mais verboso e exigir mais recursos, entregou uma convergência robusta e um controle total sobre o processo de treinamento.
Nossa decisão final priorizou a segurança clínica. Em aplicações médicas, a estabilidade e a capacidade de reduzir falsos negativos superam a eficiência computacional marginal. Por isso, o PyTorch com ResNet foi a escolha para o nosso modelo final.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2025-12-15T19:51:15Z</dcterms:created>
  <dcterms:modified xsi:type="dcterms:W3CDTF">2025-12-15T19:51:15Z</dcterms:modified>
</cp:coreProperties>
</file>